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23A8-9F08-4221-869E-4AC089AE825B}" type="datetimeFigureOut">
              <a:rPr lang="ru-RU" smtClean="0"/>
              <a:t>11.03.2021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E466-47C7-49FB-97AE-A73AE371D7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72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23A8-9F08-4221-869E-4AC089AE825B}" type="datetimeFigureOut">
              <a:rPr lang="ru-RU" smtClean="0"/>
              <a:t>11.03.2021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E466-47C7-49FB-97AE-A73AE371D7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80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23A8-9F08-4221-869E-4AC089AE825B}" type="datetimeFigureOut">
              <a:rPr lang="ru-RU" smtClean="0"/>
              <a:t>11.03.2021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E466-47C7-49FB-97AE-A73AE371D7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77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23A8-9F08-4221-869E-4AC089AE825B}" type="datetimeFigureOut">
              <a:rPr lang="ru-RU" smtClean="0"/>
              <a:t>11.03.2021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E466-47C7-49FB-97AE-A73AE371D7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85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23A8-9F08-4221-869E-4AC089AE825B}" type="datetimeFigureOut">
              <a:rPr lang="ru-RU" smtClean="0"/>
              <a:t>11.03.2021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E466-47C7-49FB-97AE-A73AE371D7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75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23A8-9F08-4221-869E-4AC089AE825B}" type="datetimeFigureOut">
              <a:rPr lang="ru-RU" smtClean="0"/>
              <a:t>11.03.2021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E466-47C7-49FB-97AE-A73AE371D7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65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23A8-9F08-4221-869E-4AC089AE825B}" type="datetimeFigureOut">
              <a:rPr lang="ru-RU" smtClean="0"/>
              <a:t>11.03.2021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E466-47C7-49FB-97AE-A73AE371D7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29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23A8-9F08-4221-869E-4AC089AE825B}" type="datetimeFigureOut">
              <a:rPr lang="ru-RU" smtClean="0"/>
              <a:t>11.03.2021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E466-47C7-49FB-97AE-A73AE371D7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47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23A8-9F08-4221-869E-4AC089AE825B}" type="datetimeFigureOut">
              <a:rPr lang="ru-RU" smtClean="0"/>
              <a:t>11.03.2021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E466-47C7-49FB-97AE-A73AE371D7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75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23A8-9F08-4221-869E-4AC089AE825B}" type="datetimeFigureOut">
              <a:rPr lang="ru-RU" smtClean="0"/>
              <a:t>11.03.2021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E466-47C7-49FB-97AE-A73AE371D7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84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23A8-9F08-4221-869E-4AC089AE825B}" type="datetimeFigureOut">
              <a:rPr lang="ru-RU" smtClean="0"/>
              <a:t>11.03.2021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E466-47C7-49FB-97AE-A73AE371D7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12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223A8-9F08-4221-869E-4AC089AE825B}" type="datetimeFigureOut">
              <a:rPr lang="ru-RU" smtClean="0"/>
              <a:t>11.03.2021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EE466-47C7-49FB-97AE-A73AE371D7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84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4744"/>
            <a:ext cx="9135081" cy="55172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2111" y="159023"/>
            <a:ext cx="915930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«Малый образ большого мира»</a:t>
            </a:r>
            <a:endParaRPr lang="ru-RU" sz="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03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52" y="174661"/>
            <a:ext cx="4774895" cy="65086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29" y="314902"/>
            <a:ext cx="4771141" cy="62281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3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02" y="0"/>
            <a:ext cx="460879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9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71" y="0"/>
            <a:ext cx="473445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6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967" y="11743"/>
            <a:ext cx="4782065" cy="6834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4"/>
            <a:ext cx="9144000" cy="683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63" y="0"/>
            <a:ext cx="449527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13" y="0"/>
            <a:ext cx="456297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53" y="0"/>
            <a:ext cx="472749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52" y="136603"/>
            <a:ext cx="4774895" cy="65847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8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967" y="806237"/>
            <a:ext cx="4782065" cy="5245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91680" y="428178"/>
            <a:ext cx="576064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Презентация</a:t>
            </a:r>
          </a:p>
          <a:p>
            <a:pPr algn="ctr"/>
            <a:r>
              <a:rPr lang="ru-RU" sz="4400" b="1" dirty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4400" b="1" dirty="0" smtClean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абот к</a:t>
            </a:r>
            <a:r>
              <a:rPr lang="ru-RU" sz="4400" b="1" dirty="0" smtClean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ружка</a:t>
            </a:r>
          </a:p>
          <a:p>
            <a:pPr algn="ctr"/>
            <a:r>
              <a:rPr lang="ru-RU" sz="4400" b="1" dirty="0" smtClean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</a:t>
            </a:r>
            <a:r>
              <a:rPr lang="ru-RU" sz="4400" b="1" dirty="0" smtClean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алый</a:t>
            </a:r>
            <a:r>
              <a:rPr lang="ru-RU" sz="4400" b="1" dirty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4400" b="1" dirty="0" smtClean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браз</a:t>
            </a:r>
            <a:endParaRPr lang="ru-RU" sz="4400" b="1" dirty="0" smtClean="0">
              <a:ln w="1905"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400" b="1" dirty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r>
              <a:rPr lang="ru-RU" sz="4400" b="1" dirty="0" smtClean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ольшого </a:t>
            </a:r>
            <a:r>
              <a:rPr lang="ru-RU" sz="4400" b="1" dirty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sz="4400" b="1" dirty="0" smtClean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ира»</a:t>
            </a:r>
          </a:p>
          <a:p>
            <a:pPr algn="ctr"/>
            <a:endParaRPr lang="ru-RU" sz="4400" b="1" dirty="0" smtClean="0">
              <a:ln w="1905"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400" b="1" dirty="0" smtClean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4400" b="1" dirty="0" err="1" smtClean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Обереговая</a:t>
            </a:r>
            <a:r>
              <a:rPr lang="ru-RU" sz="4400" b="1" dirty="0" smtClean="0">
                <a:ln w="1905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традиционная и игровая куклы)</a:t>
            </a:r>
            <a:endParaRPr lang="ru-RU" sz="4400" b="1" dirty="0">
              <a:ln w="1905"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942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52" y="175310"/>
            <a:ext cx="4774895" cy="65073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967" y="170138"/>
            <a:ext cx="4782065" cy="65177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152" y="0"/>
            <a:ext cx="464169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3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2368" cy="34067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35" y="-47688"/>
            <a:ext cx="4615665" cy="34617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67" y="3406775"/>
            <a:ext cx="4601633" cy="3451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9" y="3406773"/>
            <a:ext cx="4555344" cy="341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69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3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28055" y="797657"/>
            <a:ext cx="6737485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истории каждого отдельного </a:t>
            </a:r>
            <a:endParaRPr lang="ru-RU" sz="28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народа обереги </a:t>
            </a:r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занимают </a:t>
            </a:r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важное</a:t>
            </a:r>
          </a:p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место</a:t>
            </a:r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</a:t>
            </a:r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славян одними из </a:t>
            </a:r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самых</a:t>
            </a:r>
          </a:p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распространенных </a:t>
            </a:r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защитных</a:t>
            </a:r>
          </a:p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магических предметов </a:t>
            </a:r>
            <a:endParaRPr lang="ru-RU" sz="28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являлись </a:t>
            </a:r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народные куклы обереги</a:t>
            </a:r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Издревле на Руси были куколки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обрядовые и </a:t>
            </a:r>
            <a:r>
              <a:rPr lang="ru-RU" sz="28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обереговые</a:t>
            </a:r>
            <a:r>
              <a:rPr lang="ru-RU" sz="2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Первая</a:t>
            </a:r>
          </a:p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кукла - Колодня была сделана </a:t>
            </a:r>
          </a:p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обряда из ствола берёзы, потому что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Белоствольная берёза являлась </a:t>
            </a:r>
          </a:p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Символом </a:t>
            </a:r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уси.</a:t>
            </a:r>
            <a:endParaRPr lang="ru-RU" sz="2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592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6520" y="582067"/>
            <a:ext cx="6118213" cy="56938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Многие праздничные обряды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Сохранились до наших дней.</a:t>
            </a:r>
          </a:p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Обрядовый куколки были ещё и </a:t>
            </a:r>
          </a:p>
          <a:p>
            <a:pPr algn="ctr"/>
            <a:r>
              <a:rPr lang="ru-RU" sz="28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28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береговыми</a:t>
            </a:r>
            <a:r>
              <a:rPr lang="ru-RU" sz="2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Например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Лихорадки – Лихоманки</a:t>
            </a:r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делались</a:t>
            </a: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2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оберег здоровья, кукла Мамка – </a:t>
            </a: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оберег детства.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приходом на Русь православного</a:t>
            </a:r>
          </a:p>
          <a:p>
            <a:pPr algn="ctr"/>
            <a:r>
              <a:rPr lang="ru-RU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Хрестианства</a:t>
            </a:r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главными оберегами </a:t>
            </a:r>
          </a:p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Человека становятся крест и </a:t>
            </a:r>
          </a:p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ангел – хранитель. А народные куклы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Приобретают значение символа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70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2162" y="548680"/>
            <a:ext cx="7479676" cy="65556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Почему у народных кукол нет лица?</a:t>
            </a:r>
          </a:p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Русскую народную куклу делали по образу</a:t>
            </a: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2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подобию человека. И считали, что кукла не </a:t>
            </a: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олжна быть похожа на кого – то. Её одевали,</a:t>
            </a: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2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аряжали, но лица не рисовали.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народным </a:t>
            </a:r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поверьям, кукла без лица</a:t>
            </a: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2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читалась неодушевлённой, недоступной</a:t>
            </a: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ля вселения в неё злых духов, недобрых сил,</a:t>
            </a: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значит и безвредной для ребёнка.</a:t>
            </a:r>
          </a:p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такой куклой интереснее играть. </a:t>
            </a:r>
          </a:p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Её настроение зависит от воображения.</a:t>
            </a:r>
          </a:p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Можно представить, что кукла смеётся,</a:t>
            </a:r>
          </a:p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Или плачет, радуется или грустит.</a:t>
            </a:r>
          </a:p>
          <a:p>
            <a:pPr algn="ctr"/>
            <a:endParaRPr lang="ru-RU" sz="28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8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56084" y="582067"/>
            <a:ext cx="6831870" cy="56938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чего делали кукол?</a:t>
            </a:r>
          </a:p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Кукол делали из тряпочек, прутиков,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Травы, лыка, дерева, соломы, бумаги…</a:t>
            </a:r>
          </a:p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Тряпичная кукла, сделанная из</a:t>
            </a:r>
          </a:p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цветных лоскутков, притягивала ребёнка, </a:t>
            </a:r>
          </a:p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её кручение подразумевало некий</a:t>
            </a: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вященный ритуал,  который закладывал</a:t>
            </a: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сновы бытия: добро, здоровья, достаток,</a:t>
            </a:r>
          </a:p>
          <a:p>
            <a:pPr algn="ctr"/>
            <a:r>
              <a:rPr lang="ru-RU" sz="28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ытость, тепло, единство семьи.</a:t>
            </a:r>
          </a:p>
          <a:p>
            <a:pPr algn="ctr"/>
            <a:r>
              <a:rPr lang="ru-RU" sz="28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Набевали</a:t>
            </a:r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кукол разными материалами:</a:t>
            </a:r>
          </a:p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Соломой, очёсами от конопли и льна,</a:t>
            </a:r>
          </a:p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Шерстью, опилками и даже золой.</a:t>
            </a:r>
          </a:p>
          <a:p>
            <a:pPr algn="ctr"/>
            <a:endParaRPr lang="ru-RU" sz="2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99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68" y="234864"/>
            <a:ext cx="4695288" cy="63002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" y="1591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9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967" y="121877"/>
            <a:ext cx="4782065" cy="66142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967" y="269939"/>
            <a:ext cx="4782065" cy="63181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6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306</Words>
  <Application>Microsoft Office PowerPoint</Application>
  <PresentationFormat>Экран (4:3)</PresentationFormat>
  <Paragraphs>57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Бояринцева</dc:creator>
  <cp:lastModifiedBy>Надежда Бояринцева</cp:lastModifiedBy>
  <cp:revision>13</cp:revision>
  <dcterms:created xsi:type="dcterms:W3CDTF">2021-03-11T10:09:08Z</dcterms:created>
  <dcterms:modified xsi:type="dcterms:W3CDTF">2021-03-11T14:18:18Z</dcterms:modified>
</cp:coreProperties>
</file>